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0" r:id="rId3"/>
    <p:sldId id="281" r:id="rId4"/>
    <p:sldId id="282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617" y="1944710"/>
            <a:ext cx="8210282" cy="1133341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202. LUNGDAMNA NI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374265"/>
            <a:ext cx="6858000" cy="1725769"/>
          </a:xfrm>
        </p:spPr>
        <p:txBody>
          <a:bodyPr>
            <a:normAutofit/>
          </a:bodyPr>
          <a:lstStyle/>
          <a:p>
            <a:r>
              <a:rPr lang="en-US" sz="1500" dirty="0"/>
              <a:t>O Happy Day </a:t>
            </a:r>
          </a:p>
          <a:p>
            <a:r>
              <a:rPr lang="en-US" sz="1500" dirty="0"/>
              <a:t>Pau. 16:20</a:t>
            </a:r>
          </a:p>
          <a:p>
            <a:r>
              <a:rPr lang="en-US" sz="1500" dirty="0"/>
              <a:t>Philip Doddridge, 1702-1751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916206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lianpi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genlo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maw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87630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phelzo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Thungetna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phel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947128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seppi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hi.,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zota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thugen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720339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ken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kiptak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khawlta’n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pan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mah’n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91752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ciamphapha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Lungdam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huaibel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kiciamna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ding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7000605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199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202. LUNGDAMNA NI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2018-12-14T14:11:05Z</dcterms:modified>
</cp:coreProperties>
</file>